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6C52-4530-4BE6-9181-014A849E50C6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E001-CE85-436F-BF89-98CA9F93F8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29330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6C52-4530-4BE6-9181-014A849E50C6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E001-CE85-436F-BF89-98CA9F93F8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4776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6C52-4530-4BE6-9181-014A849E50C6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E001-CE85-436F-BF89-98CA9F93F8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1836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6C52-4530-4BE6-9181-014A849E50C6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E001-CE85-436F-BF89-98CA9F93F8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73462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6C52-4530-4BE6-9181-014A849E50C6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E001-CE85-436F-BF89-98CA9F93F8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66750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6C52-4530-4BE6-9181-014A849E50C6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E001-CE85-436F-BF89-98CA9F93F8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58747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6C52-4530-4BE6-9181-014A849E50C6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E001-CE85-436F-BF89-98CA9F93F8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48892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6C52-4530-4BE6-9181-014A849E50C6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E001-CE85-436F-BF89-98CA9F93F8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3714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6C52-4530-4BE6-9181-014A849E50C6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E001-CE85-436F-BF89-98CA9F93F8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100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6C52-4530-4BE6-9181-014A849E50C6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E001-CE85-436F-BF89-98CA9F93F8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9266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76C52-4530-4BE6-9181-014A849E50C6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5E001-CE85-436F-BF89-98CA9F93F8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5763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76C52-4530-4BE6-9181-014A849E50C6}" type="datetimeFigureOut">
              <a:rPr lang="vi-VN" smtClean="0"/>
              <a:t>11/10/2022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5E001-CE85-436F-BF89-98CA9F93F86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24491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14" y="1700808"/>
            <a:ext cx="9215438" cy="280831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sp>
        <p:nvSpPr>
          <p:cNvPr id="3" name="TextBox 2"/>
          <p:cNvSpPr txBox="1"/>
          <p:nvPr/>
        </p:nvSpPr>
        <p:spPr>
          <a:xfrm>
            <a:off x="412755" y="2031441"/>
            <a:ext cx="8301755" cy="212365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8</a:t>
            </a:r>
            <a:endParaRPr lang="en-US" sz="4400" b="1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CẤU TẠO VÀ TÍNH CHẤT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 XƯƠNG</a:t>
            </a:r>
            <a:endParaRPr lang="en-US" sz="4400" b="1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912256" y="86937"/>
            <a:ext cx="31686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3200" b="1">
                <a:latin typeface="Times New Roman" pitchFamily="18" charset="0"/>
                <a:cs typeface="Times New Roman" pitchFamily="18" charset="0"/>
              </a:rPr>
              <a:t>Sinh học 8</a:t>
            </a:r>
            <a:endParaRPr lang="vi-VN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2756" y="553469"/>
            <a:ext cx="8301755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CHƯƠNG II VẬN ĐỘNG</a:t>
            </a:r>
          </a:p>
        </p:txBody>
      </p:sp>
    </p:spTree>
    <p:extLst>
      <p:ext uri="{BB962C8B-B14F-4D97-AF65-F5344CB8AC3E}">
        <p14:creationId xmlns:p14="http://schemas.microsoft.com/office/powerpoint/2010/main" val="180419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163" y="649013"/>
            <a:ext cx="2741463" cy="6193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21504" y="8661"/>
            <a:ext cx="48244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8. Cấu tạo và tính chất của xương</a:t>
            </a:r>
            <a:endParaRPr lang="vi-VN" sz="24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3001" y="299471"/>
            <a:ext cx="627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Cấu tạo của xương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627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1504" y="8661"/>
            <a:ext cx="48244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8. Cấu tạo và tính chất của xương</a:t>
            </a:r>
            <a:endParaRPr lang="vi-VN" sz="24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3001" y="299471"/>
            <a:ext cx="627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Cấu tạo của xương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880" y="915991"/>
            <a:ext cx="6192688" cy="4579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11760" y="5949280"/>
            <a:ext cx="4634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Hình. Cấu tạo đầu xương dài</a:t>
            </a:r>
            <a:endParaRPr lang="vi-VN" sz="2400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66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1504" y="8661"/>
            <a:ext cx="48244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8. Cấu tạo và tính chất của xương</a:t>
            </a:r>
            <a:endParaRPr lang="vi-VN" sz="24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3001" y="299471"/>
            <a:ext cx="627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Cấu tạo của xương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8" y="1700808"/>
            <a:ext cx="6761727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8866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1504" y="8661"/>
            <a:ext cx="48244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8. Cấu tạo và tính chất của xương</a:t>
            </a:r>
            <a:endParaRPr lang="vi-VN" sz="24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3001" y="299471"/>
            <a:ext cx="627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Cấu tạo của xương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68760"/>
            <a:ext cx="6112679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9394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1504" y="8661"/>
            <a:ext cx="48244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8. Cấu tạo và tính chất của xương</a:t>
            </a:r>
            <a:endParaRPr lang="vi-VN" sz="24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3001" y="299471"/>
            <a:ext cx="6270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Cấu tạo của xương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7315" y="1052736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>
                <a:latin typeface="Times New Roman" pitchFamily="18" charset="0"/>
                <a:cs typeface="Times New Roman" pitchFamily="18" charset="0"/>
              </a:rPr>
              <a:t>Xương có cấu tạo gồm màng xương, mô xương cứng và mô xương xốp.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7315" y="2348880"/>
            <a:ext cx="84969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>
                <a:latin typeface="Times New Roman" pitchFamily="18" charset="0"/>
                <a:cs typeface="Times New Roman" pitchFamily="18" charset="0"/>
              </a:rPr>
              <a:t>Xương dài có cấu trúc hình ống, mô xương xốp ở hai đầu xương, trong xương chứa tủy đỏ là nơi sản sinh hồng cầu, khoang xương chứa </a:t>
            </a:r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tủy đỏ (ở trẻ em)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 hoặc tủy vàng </a:t>
            </a:r>
            <a:r>
              <a:rPr lang="vi-VN" sz="3200">
                <a:latin typeface="Times New Roman" pitchFamily="18" charset="0"/>
                <a:cs typeface="Times New Roman" pitchFamily="18" charset="0"/>
              </a:rPr>
              <a:t>(ở người lớn).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495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1504" y="8661"/>
            <a:ext cx="48244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8. Cấu tạo và tính chất của xương</a:t>
            </a:r>
            <a:endParaRPr lang="vi-VN" sz="24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3001" y="352444"/>
            <a:ext cx="885947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Sự to ra và dài ra của xương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740" y="1273518"/>
            <a:ext cx="6236394" cy="4739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477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1504" y="8661"/>
            <a:ext cx="48244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8. Cấu tạo và tính chất của xương</a:t>
            </a:r>
            <a:endParaRPr lang="vi-VN" sz="24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3001" y="352444"/>
            <a:ext cx="885947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Sự to ra và dài ra của xương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315" y="1196752"/>
            <a:ext cx="84969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Xương dài ra: do sự phân chia các tế bào ở lớp sụn tăng trưởng.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Xương to thêm nhờ sự phân chia của các tế bào màng xương.</a:t>
            </a:r>
          </a:p>
        </p:txBody>
      </p:sp>
    </p:spTree>
    <p:extLst>
      <p:ext uri="{BB962C8B-B14F-4D97-AF65-F5344CB8AC3E}">
        <p14:creationId xmlns:p14="http://schemas.microsoft.com/office/powerpoint/2010/main" val="2777308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1504" y="8661"/>
            <a:ext cx="48244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8. Cấu tạo và tính chất của xương</a:t>
            </a:r>
            <a:endParaRPr lang="vi-VN" sz="240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3001" y="352444"/>
            <a:ext cx="885947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Sự to ra và dài ra của xương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7196" y="1169775"/>
            <a:ext cx="811524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>
                <a:latin typeface="Times New Roman" pitchFamily="18" charset="0"/>
                <a:cs typeface="Times New Roman" pitchFamily="18" charset="0"/>
              </a:rPr>
              <a:t>Xương gồm 2 thành phần chính là cốt giao và muối khoáng.</a:t>
            </a:r>
          </a:p>
          <a:p>
            <a:pPr algn="just"/>
            <a:r>
              <a:rPr lang="en-US" sz="3200">
                <a:latin typeface="Times New Roman" pitchFamily="18" charset="0"/>
                <a:cs typeface="Times New Roman" pitchFamily="18" charset="0"/>
              </a:rPr>
              <a:t>Sự kết hợp của hai thành phần này làm cho xương bền chắc và có tính mềm dẻo.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395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288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ADMIN</cp:lastModifiedBy>
  <cp:revision>12</cp:revision>
  <dcterms:created xsi:type="dcterms:W3CDTF">2021-09-26T08:46:47Z</dcterms:created>
  <dcterms:modified xsi:type="dcterms:W3CDTF">2022-10-11T14:41:14Z</dcterms:modified>
</cp:coreProperties>
</file>