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1520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76C52-4530-4BE6-9181-014A849E50C6}" type="datetimeFigureOut">
              <a:rPr lang="vi-VN" smtClean="0"/>
              <a:t>11/10/2022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5E001-CE85-436F-BF89-98CA9F93F86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29330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76C52-4530-4BE6-9181-014A849E50C6}" type="datetimeFigureOut">
              <a:rPr lang="vi-VN" smtClean="0"/>
              <a:t>11/10/2022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5E001-CE85-436F-BF89-98CA9F93F86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47760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76C52-4530-4BE6-9181-014A849E50C6}" type="datetimeFigureOut">
              <a:rPr lang="vi-VN" smtClean="0"/>
              <a:t>11/10/2022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5E001-CE85-436F-BF89-98CA9F93F86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18368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76C52-4530-4BE6-9181-014A849E50C6}" type="datetimeFigureOut">
              <a:rPr lang="vi-VN" smtClean="0"/>
              <a:t>11/10/2022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5E001-CE85-436F-BF89-98CA9F93F86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73462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76C52-4530-4BE6-9181-014A849E50C6}" type="datetimeFigureOut">
              <a:rPr lang="vi-VN" smtClean="0"/>
              <a:t>11/10/2022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5E001-CE85-436F-BF89-98CA9F93F86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66750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76C52-4530-4BE6-9181-014A849E50C6}" type="datetimeFigureOut">
              <a:rPr lang="vi-VN" smtClean="0"/>
              <a:t>11/10/2022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5E001-CE85-436F-BF89-98CA9F93F86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58747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76C52-4530-4BE6-9181-014A849E50C6}" type="datetimeFigureOut">
              <a:rPr lang="vi-VN" smtClean="0"/>
              <a:t>11/10/2022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5E001-CE85-436F-BF89-98CA9F93F86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48892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76C52-4530-4BE6-9181-014A849E50C6}" type="datetimeFigureOut">
              <a:rPr lang="vi-VN" smtClean="0"/>
              <a:t>11/10/2022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5E001-CE85-436F-BF89-98CA9F93F86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37142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76C52-4530-4BE6-9181-014A849E50C6}" type="datetimeFigureOut">
              <a:rPr lang="vi-VN" smtClean="0"/>
              <a:t>11/10/2022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5E001-CE85-436F-BF89-98CA9F93F86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81001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76C52-4530-4BE6-9181-014A849E50C6}" type="datetimeFigureOut">
              <a:rPr lang="vi-VN" smtClean="0"/>
              <a:t>11/10/2022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5E001-CE85-436F-BF89-98CA9F93F86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9266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76C52-4530-4BE6-9181-014A849E50C6}" type="datetimeFigureOut">
              <a:rPr lang="vi-VN" smtClean="0"/>
              <a:t>11/10/2022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5E001-CE85-436F-BF89-98CA9F93F86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57630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76C52-4530-4BE6-9181-014A849E50C6}" type="datetimeFigureOut">
              <a:rPr lang="vi-VN" smtClean="0"/>
              <a:t>11/10/2022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45E001-CE85-436F-BF89-98CA9F93F86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24491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814" y="1700808"/>
            <a:ext cx="9215438" cy="280831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vi-VN"/>
          </a:p>
        </p:txBody>
      </p:sp>
      <p:sp>
        <p:nvSpPr>
          <p:cNvPr id="3" name="TextBox 2"/>
          <p:cNvSpPr txBox="1"/>
          <p:nvPr/>
        </p:nvSpPr>
        <p:spPr>
          <a:xfrm>
            <a:off x="412755" y="2031441"/>
            <a:ext cx="8301755" cy="212365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8</a:t>
            </a:r>
            <a:endParaRPr lang="en-US" sz="4400" b="1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CẤU TẠO VÀ TÍNH CHẤT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CỦA XƯƠNG</a:t>
            </a:r>
            <a:endParaRPr lang="en-US" sz="4400" b="1">
              <a:ln w="11430"/>
              <a:solidFill>
                <a:schemeClr val="accent1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5"/>
          <p:cNvSpPr txBox="1">
            <a:spLocks noChangeArrowheads="1"/>
          </p:cNvSpPr>
          <p:nvPr/>
        </p:nvSpPr>
        <p:spPr bwMode="auto">
          <a:xfrm>
            <a:off x="2912256" y="86937"/>
            <a:ext cx="31686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3200" b="1">
                <a:latin typeface="Times New Roman" pitchFamily="18" charset="0"/>
                <a:cs typeface="Times New Roman" pitchFamily="18" charset="0"/>
              </a:rPr>
              <a:t>Sinh học 8</a:t>
            </a:r>
            <a:endParaRPr lang="vi-VN" sz="3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2756" y="553469"/>
            <a:ext cx="8301755" cy="70788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CHƯƠNG II VẬN ĐỘNG</a:t>
            </a:r>
          </a:p>
        </p:txBody>
      </p:sp>
    </p:spTree>
    <p:extLst>
      <p:ext uri="{BB962C8B-B14F-4D97-AF65-F5344CB8AC3E}">
        <p14:creationId xmlns:p14="http://schemas.microsoft.com/office/powerpoint/2010/main" val="180419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163" y="649013"/>
            <a:ext cx="2741463" cy="6193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221504" y="8661"/>
            <a:ext cx="4824412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 8. Cấu tạo và tính chất của xương</a:t>
            </a:r>
            <a:endParaRPr lang="vi-VN" sz="240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3001" y="299471"/>
            <a:ext cx="62706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Cấu tạo của xương</a:t>
            </a:r>
            <a:endParaRPr lang="vi-VN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8627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21504" y="8661"/>
            <a:ext cx="4824412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 8. Cấu tạo và tính chất của xương</a:t>
            </a:r>
            <a:endParaRPr lang="vi-VN" sz="240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3001" y="299471"/>
            <a:ext cx="62706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Cấu tạo của xương</a:t>
            </a:r>
            <a:endParaRPr lang="vi-VN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3880" y="915991"/>
            <a:ext cx="6192688" cy="45792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411760" y="5949280"/>
            <a:ext cx="46341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Hình. Cấu tạo đầu xương dài</a:t>
            </a:r>
            <a:endParaRPr lang="vi-VN" sz="2400" i="1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966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21504" y="8661"/>
            <a:ext cx="4824412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 8. Cấu tạo và tính chất của xương</a:t>
            </a:r>
            <a:endParaRPr lang="vi-VN" sz="240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3001" y="299471"/>
            <a:ext cx="62706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Cấu tạo của xương</a:t>
            </a:r>
            <a:endParaRPr lang="vi-VN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38" y="1700808"/>
            <a:ext cx="6761727" cy="36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688668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21504" y="8661"/>
            <a:ext cx="4824412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 8. Cấu tạo và tính chất của xương</a:t>
            </a:r>
            <a:endParaRPr lang="vi-VN" sz="240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3001" y="299471"/>
            <a:ext cx="62706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Cấu tạo của xương</a:t>
            </a:r>
            <a:endParaRPr lang="vi-VN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268760"/>
            <a:ext cx="6112679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69394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21504" y="8661"/>
            <a:ext cx="4824412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 8. Cấu tạo và tính chất của xương</a:t>
            </a:r>
            <a:endParaRPr lang="vi-VN" sz="240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3001" y="299471"/>
            <a:ext cx="62706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Cấu tạo của xương</a:t>
            </a:r>
            <a:endParaRPr lang="vi-VN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07315" y="1052736"/>
            <a:ext cx="84969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>
                <a:latin typeface="Times New Roman" pitchFamily="18" charset="0"/>
                <a:cs typeface="Times New Roman" pitchFamily="18" charset="0"/>
              </a:rPr>
              <a:t>Xương có cấu tạo gồm màng xương, mô xương cứng và mô xương xốp.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7315" y="2348880"/>
            <a:ext cx="849694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>
                <a:latin typeface="Times New Roman" pitchFamily="18" charset="0"/>
                <a:cs typeface="Times New Roman" pitchFamily="18" charset="0"/>
              </a:rPr>
              <a:t>Xương dài có cấu trúc hình ống, mô xương xốp ở hai đầu xương, trong xương chứa tủy đỏ là nơi sản sinh hồng cầu, khoang xương chứa </a:t>
            </a:r>
            <a:r>
              <a:rPr lang="en-US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tủy đỏ (ở trẻ em)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 hoặc tủy vàng </a:t>
            </a:r>
            <a:r>
              <a:rPr lang="vi-VN" sz="3200">
                <a:latin typeface="Times New Roman" pitchFamily="18" charset="0"/>
                <a:cs typeface="Times New Roman" pitchFamily="18" charset="0"/>
              </a:rPr>
              <a:t>(ở người lớn).</a:t>
            </a:r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4959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21504" y="8661"/>
            <a:ext cx="4824412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 8. Cấu tạo và tính chất của xương</a:t>
            </a:r>
            <a:endParaRPr lang="vi-VN" sz="240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3001" y="352444"/>
            <a:ext cx="885947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Sự to ra và dài ra của xương</a:t>
            </a:r>
            <a:endParaRPr lang="vi-VN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740" y="1273518"/>
            <a:ext cx="6236394" cy="47392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8477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21504" y="8661"/>
            <a:ext cx="4824412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 8. Cấu tạo và tính chất của xương</a:t>
            </a:r>
            <a:endParaRPr lang="vi-VN" sz="240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3001" y="352444"/>
            <a:ext cx="885947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Sự to ra và dài ra của xương</a:t>
            </a:r>
            <a:endParaRPr lang="vi-VN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7315" y="1196752"/>
            <a:ext cx="849694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Xương dài ra: do sự phân chia các tế bào ở lớp sụn tăng trưởng.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Xương to thêm nhờ sự phân chia của các tế bào màng xương.</a:t>
            </a:r>
          </a:p>
        </p:txBody>
      </p:sp>
    </p:spTree>
    <p:extLst>
      <p:ext uri="{BB962C8B-B14F-4D97-AF65-F5344CB8AC3E}">
        <p14:creationId xmlns:p14="http://schemas.microsoft.com/office/powerpoint/2010/main" val="27773084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21504" y="8661"/>
            <a:ext cx="4824412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 8. Cấu tạo và tính chất của xương</a:t>
            </a:r>
            <a:endParaRPr lang="vi-VN" sz="240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3001" y="352444"/>
            <a:ext cx="885947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Sự to ra và dài ra của xương</a:t>
            </a:r>
            <a:endParaRPr lang="vi-VN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17196" y="1169775"/>
            <a:ext cx="811524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>
                <a:latin typeface="Times New Roman" pitchFamily="18" charset="0"/>
                <a:cs typeface="Times New Roman" pitchFamily="18" charset="0"/>
              </a:rPr>
              <a:t>Xương gồm 2 thành phần chính là cốt giao và muối khoáng.</a:t>
            </a:r>
          </a:p>
          <a:p>
            <a:pPr algn="just"/>
            <a:r>
              <a:rPr lang="en-US" sz="3200">
                <a:latin typeface="Times New Roman" pitchFamily="18" charset="0"/>
                <a:cs typeface="Times New Roman" pitchFamily="18" charset="0"/>
              </a:rPr>
              <a:t>Sự kết hợp của hai thành phần này làm cho xương bền chắc và có tính mềm dẻo.</a:t>
            </a:r>
            <a:endParaRPr lang="vi-VN" sz="32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9395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288</Words>
  <Application>Microsoft Office PowerPoint</Application>
  <PresentationFormat>On-screen Show (4:3)</PresentationFormat>
  <Paragraphs>28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</dc:creator>
  <cp:lastModifiedBy>ADMIN</cp:lastModifiedBy>
  <cp:revision>12</cp:revision>
  <dcterms:created xsi:type="dcterms:W3CDTF">2021-09-26T08:46:47Z</dcterms:created>
  <dcterms:modified xsi:type="dcterms:W3CDTF">2022-10-11T14:41:14Z</dcterms:modified>
</cp:coreProperties>
</file>